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8" r:id="rId3"/>
    <p:sldId id="319" r:id="rId4"/>
    <p:sldId id="323" r:id="rId5"/>
    <p:sldId id="322" r:id="rId6"/>
    <p:sldId id="320" r:id="rId7"/>
    <p:sldId id="321" r:id="rId8"/>
    <p:sldId id="312" r:id="rId9"/>
    <p:sldId id="315" r:id="rId10"/>
    <p:sldId id="314" r:id="rId11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21" autoAdjust="0"/>
    <p:restoredTop sz="94660"/>
  </p:normalViewPr>
  <p:slideViewPr>
    <p:cSldViewPr>
      <p:cViewPr varScale="1">
        <p:scale>
          <a:sx n="114" d="100"/>
          <a:sy n="114" d="100"/>
        </p:scale>
        <p:origin x="22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1A03-A20A-44FB-B3B7-0FBE6CA5827B}" type="datetimeFigureOut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B1DF5-6648-4F81-89C7-803A47C07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61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CBDC-EB3F-46FA-A975-4C9402FCF539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68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02CF-3D18-42EC-87F4-451A470DEFFC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11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CBC8-C893-4308-A757-5C793E158EF6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90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9535-B56F-48DF-B852-8CE96CFA563C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48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FB37-6C7F-4D67-8C6A-8DB3EF6A5EC0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1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C027-F966-4C96-8382-F8AA2F5AF4A4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81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AE5-EEED-4235-BFC1-1940EAE53996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4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F211-8837-4690-B607-A72B84A40524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19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62C9-AA8D-43E8-BF51-1F89A90AFE14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80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C8D8-0403-46B6-AAA2-00328283CA87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08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BA8-C550-4AF8-984D-2E250CBFBE7E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14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FEC4-D5DA-4813-A487-0535445C3FFB}" type="datetime1">
              <a:rPr lang="ko-KR" altLang="en-US" smtClean="0"/>
              <a:pPr/>
              <a:t>2024-01-11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0C4B1-ABF9-453A-A558-ECFF067AA8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08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2204864"/>
            <a:ext cx="6588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err="1">
                <a:latin typeface="+mn-ea"/>
              </a:rPr>
              <a:t>광주</a:t>
            </a:r>
            <a:r>
              <a:rPr lang="ko-KR" altLang="en-US" sz="4000" b="1" dirty="0" err="1">
                <a:solidFill>
                  <a:schemeClr val="tx1"/>
                </a:solidFill>
                <a:latin typeface="+mn-ea"/>
                <a:ea typeface="+mn-ea"/>
              </a:rPr>
              <a:t>수피아여자중학교</a:t>
            </a:r>
            <a:endParaRPr lang="en-US" altLang="ko-KR" sz="4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ko-KR" sz="4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+mn-ea"/>
                <a:ea typeface="+mn-ea"/>
              </a:rPr>
              <a:t>체육복</a:t>
            </a:r>
            <a:r>
              <a:rPr lang="ko-KR" altLang="en-US" sz="4000" b="1" dirty="0">
                <a:latin typeface="+mn-ea"/>
              </a:rPr>
              <a:t>디자인</a:t>
            </a:r>
            <a:endParaRPr lang="ko-KR" altLang="en-US" sz="4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472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원단 사양서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  동복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S.M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담보루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원단소재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면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50 % </a:t>
            </a: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폴리에스테르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50 %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ko-KR" altLang="en-US" dirty="0"/>
              <a:t>하복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상의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A.T.B (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쿨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 100%</a:t>
            </a: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하의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폴리에스터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50% </a:t>
            </a: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기능성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쿨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50%</a:t>
            </a:r>
          </a:p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90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1" y="583813"/>
            <a:ext cx="4273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1</a:t>
            </a:r>
            <a:r>
              <a:rPr lang="ko-KR" altLang="en-US" sz="2400" dirty="0"/>
              <a:t>학년</a:t>
            </a:r>
            <a:r>
              <a:rPr lang="en-US" altLang="ko-KR" sz="2400" dirty="0"/>
              <a:t>(</a:t>
            </a:r>
            <a:r>
              <a:rPr lang="ko-KR" altLang="en-US" sz="2400" dirty="0"/>
              <a:t>신입생</a:t>
            </a:r>
            <a:r>
              <a:rPr lang="en-US" altLang="ko-KR" sz="2400" dirty="0"/>
              <a:t>) </a:t>
            </a:r>
            <a:r>
              <a:rPr lang="ko-KR" altLang="en-US" sz="2400" dirty="0" err="1"/>
              <a:t>추동복</a:t>
            </a:r>
            <a:r>
              <a:rPr lang="ko-KR" altLang="en-US" sz="2400" dirty="0"/>
              <a:t> 디자인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245"/>
            <a:ext cx="3714904" cy="51767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770" y="1681244"/>
            <a:ext cx="3434654" cy="51767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681244"/>
            <a:ext cx="3168352" cy="51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3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5838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1</a:t>
            </a:r>
            <a:r>
              <a:rPr lang="ko-KR" altLang="en-US" sz="2400" dirty="0"/>
              <a:t>학년</a:t>
            </a:r>
            <a:r>
              <a:rPr lang="en-US" altLang="ko-KR" sz="2400" dirty="0"/>
              <a:t>(</a:t>
            </a:r>
            <a:r>
              <a:rPr lang="ko-KR" altLang="en-US" sz="2400" dirty="0"/>
              <a:t>신입생</a:t>
            </a:r>
            <a:r>
              <a:rPr lang="en-US" altLang="ko-KR" sz="2400" dirty="0"/>
              <a:t>) </a:t>
            </a:r>
            <a:r>
              <a:rPr lang="ko-KR" altLang="en-US" sz="2400" dirty="0"/>
              <a:t>하복 </a:t>
            </a:r>
            <a:endParaRPr lang="en-US" altLang="ko-KR" sz="2400" dirty="0"/>
          </a:p>
          <a:p>
            <a:r>
              <a:rPr lang="ko-KR" altLang="en-US" sz="2400" dirty="0"/>
              <a:t>디자인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52"/>
            <a:ext cx="3275856" cy="50040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1853952"/>
            <a:ext cx="3144752" cy="50040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853952"/>
            <a:ext cx="3347864" cy="50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5838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2</a:t>
            </a:r>
            <a:r>
              <a:rPr lang="ko-KR" altLang="en-US" sz="2400" dirty="0"/>
              <a:t>학년</a:t>
            </a:r>
            <a:r>
              <a:rPr lang="en-US" altLang="ko-KR" sz="2400" dirty="0"/>
              <a:t> </a:t>
            </a:r>
            <a:r>
              <a:rPr lang="ko-KR" altLang="en-US" sz="2400" dirty="0" err="1"/>
              <a:t>추동복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r>
              <a:rPr lang="ko-KR" altLang="en-US" sz="2400" dirty="0"/>
              <a:t>디자인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52"/>
            <a:ext cx="4860032" cy="5004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608" y="1853952"/>
            <a:ext cx="4247392" cy="5004048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3563888" y="292494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3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5838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2</a:t>
            </a:r>
            <a:r>
              <a:rPr lang="ko-KR" altLang="en-US" sz="2400" dirty="0"/>
              <a:t>학년 하복 </a:t>
            </a:r>
            <a:endParaRPr lang="en-US" altLang="ko-KR" sz="2400" dirty="0"/>
          </a:p>
          <a:p>
            <a:r>
              <a:rPr lang="ko-KR" altLang="en-US" sz="2400" dirty="0"/>
              <a:t>디자인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52"/>
            <a:ext cx="4860032" cy="5004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853952"/>
            <a:ext cx="4247392" cy="5004048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3995936" y="2708920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8495928" y="2708920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206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5838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3</a:t>
            </a:r>
            <a:r>
              <a:rPr lang="ko-KR" altLang="en-US" sz="2400" dirty="0"/>
              <a:t>학년</a:t>
            </a:r>
            <a:r>
              <a:rPr lang="en-US" altLang="ko-KR" sz="2400" dirty="0"/>
              <a:t> </a:t>
            </a:r>
            <a:r>
              <a:rPr lang="ko-KR" altLang="en-US" sz="2400" dirty="0" err="1"/>
              <a:t>추동복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r>
              <a:rPr lang="ko-KR" altLang="en-US" sz="2400" dirty="0"/>
              <a:t>디자인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52"/>
            <a:ext cx="4679440" cy="5004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853952"/>
            <a:ext cx="4427984" cy="50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729" y="260648"/>
            <a:ext cx="26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</a:t>
            </a:r>
            <a:endParaRPr lang="ko-KR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5838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2024</a:t>
            </a:r>
            <a:r>
              <a:rPr lang="ko-KR" altLang="en-US" sz="2400" dirty="0"/>
              <a:t>년 </a:t>
            </a:r>
            <a:r>
              <a:rPr lang="en-US" altLang="ko-KR" sz="2400" dirty="0"/>
              <a:t>3</a:t>
            </a:r>
            <a:r>
              <a:rPr lang="ko-KR" altLang="en-US" sz="2400" dirty="0"/>
              <a:t>학년 하복 </a:t>
            </a:r>
            <a:endParaRPr lang="en-US" altLang="ko-KR" sz="2400" dirty="0"/>
          </a:p>
          <a:p>
            <a:r>
              <a:rPr lang="ko-KR" altLang="en-US" sz="2400" dirty="0"/>
              <a:t>디자인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53"/>
            <a:ext cx="4716016" cy="5004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92" y="1853953"/>
            <a:ext cx="4391408" cy="50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1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광주수피아여중</a:t>
            </a:r>
            <a:r>
              <a:rPr lang="ko-KR" altLang="en-US" dirty="0"/>
              <a:t> 체육복</a:t>
            </a:r>
            <a:r>
              <a:rPr lang="en-US" altLang="ko-KR" dirty="0"/>
              <a:t>(</a:t>
            </a:r>
            <a:r>
              <a:rPr lang="ko-KR" altLang="en-US" dirty="0"/>
              <a:t>동복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1. </a:t>
            </a:r>
            <a:r>
              <a:rPr lang="ko-KR" altLang="en-US" dirty="0"/>
              <a:t>동복 상의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075240" cy="1254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altLang="ko-KR" sz="15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    1)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재질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기능성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기모지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(7527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등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    2)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특징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목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시보레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차이나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카라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어깨라인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학년별 색상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 줄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 ),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손목 및  상의밑단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시보레</a:t>
            </a:r>
            <a:endParaRPr lang="en-US" altLang="ko-KR" sz="15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              (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학년별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색생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줄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학교마크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왼쪽 상단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이름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</a:rPr>
              <a:t>왼쪽아래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</a:rPr>
              <a:t>옆부분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endParaRPr lang="ko-KR" altLang="en-US" sz="150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10" name="텍스트 개체 틀 2"/>
          <p:cNvSpPr>
            <a:spLocks noGrp="1"/>
          </p:cNvSpPr>
          <p:nvPr>
            <p:ph type="body" idx="1"/>
          </p:nvPr>
        </p:nvSpPr>
        <p:spPr>
          <a:xfrm>
            <a:off x="611560" y="3789040"/>
            <a:ext cx="4040188" cy="639762"/>
          </a:xfrm>
        </p:spPr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동복 하의</a:t>
            </a:r>
          </a:p>
        </p:txBody>
      </p:sp>
      <p:sp>
        <p:nvSpPr>
          <p:cNvPr id="11" name="내용 개체 틀 3"/>
          <p:cNvSpPr>
            <a:spLocks noGrp="1"/>
          </p:cNvSpPr>
          <p:nvPr>
            <p:ph sz="half" idx="2"/>
          </p:nvPr>
        </p:nvSpPr>
        <p:spPr>
          <a:xfrm>
            <a:off x="611560" y="4581128"/>
            <a:ext cx="8075240" cy="125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1)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재질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기능성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기모지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(7527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등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2)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특징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발목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시보레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학년별 색상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옆라인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학년별 색상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허리밴드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            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뒷면 주머니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지퍼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이름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뒤쪽 주머니 상단 부분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79901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광주수피아여중</a:t>
            </a:r>
            <a:r>
              <a:rPr lang="ko-KR" altLang="en-US" dirty="0"/>
              <a:t> 체육복</a:t>
            </a:r>
            <a:r>
              <a:rPr lang="en-US" altLang="ko-KR" dirty="0"/>
              <a:t>(</a:t>
            </a:r>
            <a:r>
              <a:rPr lang="ko-KR" altLang="en-US" dirty="0"/>
              <a:t>하복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1. </a:t>
            </a:r>
            <a:r>
              <a:rPr lang="ko-KR" altLang="en-US" dirty="0"/>
              <a:t>하복 상의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19256" cy="125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15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  1)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재질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쿨원단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  2)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특징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목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시보레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어깨라인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학년별 색상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학교마크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왼쪽 상단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이름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왼쪽아래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옆부분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endParaRPr lang="ko-KR" altLang="en-US" sz="140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C4B1-ABF9-453A-A558-ECFF067AA8B9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10" name="텍스트 개체 틀 2"/>
          <p:cNvSpPr>
            <a:spLocks noGrp="1"/>
          </p:cNvSpPr>
          <p:nvPr>
            <p:ph type="body" idx="1"/>
          </p:nvPr>
        </p:nvSpPr>
        <p:spPr>
          <a:xfrm>
            <a:off x="611560" y="3789040"/>
            <a:ext cx="4040188" cy="639762"/>
          </a:xfrm>
        </p:spPr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하복 하의</a:t>
            </a:r>
          </a:p>
        </p:txBody>
      </p:sp>
      <p:sp>
        <p:nvSpPr>
          <p:cNvPr id="11" name="내용 개체 틀 3"/>
          <p:cNvSpPr>
            <a:spLocks noGrp="1"/>
          </p:cNvSpPr>
          <p:nvPr>
            <p:ph sz="half" idx="2"/>
          </p:nvPr>
        </p:nvSpPr>
        <p:spPr>
          <a:xfrm>
            <a:off x="611560" y="4581128"/>
            <a:ext cx="8075240" cy="125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15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1)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재질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폴리에스테르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 2)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특징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옆라인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학년별 색상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허리밴드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뒷면 주머니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지퍼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이름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뒤쪽 주머니 상단 부분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0" indent="0">
              <a:buNone/>
            </a:pP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462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287</Words>
  <Application>Microsoft Office PowerPoint</Application>
  <PresentationFormat>화면 슬라이드 쇼(4:3)</PresentationFormat>
  <Paragraphs>65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HY견고딕</vt:lpstr>
      <vt:lpstr>맑은 고딕</vt:lpstr>
      <vt:lpstr>Arial</vt:lpstr>
      <vt:lpstr>Impact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광주수피아여중 체육복(동복)</vt:lpstr>
      <vt:lpstr>광주수피아여중 체육복(하복)</vt:lpstr>
      <vt:lpstr>원단 사양서</vt:lpstr>
    </vt:vector>
  </TitlesOfParts>
  <Company>auney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auney</dc:creator>
  <cp:lastModifiedBy>user</cp:lastModifiedBy>
  <cp:revision>132</cp:revision>
  <cp:lastPrinted>2015-03-05T09:18:14Z</cp:lastPrinted>
  <dcterms:created xsi:type="dcterms:W3CDTF">2012-12-25T05:05:11Z</dcterms:created>
  <dcterms:modified xsi:type="dcterms:W3CDTF">2024-01-10T23:30:42Z</dcterms:modified>
</cp:coreProperties>
</file>