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4" r:id="rId2"/>
  </p:sldMasterIdLst>
  <p:sldIdLst>
    <p:sldId id="256" r:id="rId3"/>
    <p:sldId id="265" r:id="rId4"/>
    <p:sldId id="275" r:id="rId5"/>
    <p:sldId id="268" r:id="rId6"/>
    <p:sldId id="259" r:id="rId7"/>
    <p:sldId id="274" r:id="rId8"/>
    <p:sldId id="27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55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38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9165" y="326107"/>
            <a:ext cx="3392144" cy="309201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ko-KR" altLang="en-US" dirty="0" err="1" smtClean="0"/>
              <a:t>ㄳㄳ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3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32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14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04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798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0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59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06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39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31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8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48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3B40-3D87-414A-8F96-90251EAE85E0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6D28-8C6E-4684-BFD0-7D8D186D28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8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127" y="1737361"/>
            <a:ext cx="9144000" cy="1070637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코로나 바이러스 </a:t>
            </a:r>
            <a:r>
              <a:rPr lang="ko-KR" alt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감염증</a:t>
            </a: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-19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780" y="928142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예방교육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037258"/>
            <a:ext cx="8986058" cy="255746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5127" y="28079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29867" y="338157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수피아여자중학교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95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평행 사변형 4"/>
          <p:cNvSpPr/>
          <p:nvPr/>
        </p:nvSpPr>
        <p:spPr>
          <a:xfrm>
            <a:off x="2360815" y="365760"/>
            <a:ext cx="4114800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코로나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개요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-1" r="-284" b="34519"/>
          <a:stretch/>
        </p:blipFill>
        <p:spPr>
          <a:xfrm>
            <a:off x="164915" y="3006247"/>
            <a:ext cx="8818324" cy="301877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55123" y="1163782"/>
            <a:ext cx="8828116" cy="17422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  우리나라의 정식 명칭은 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+mn-ea"/>
              </a:rPr>
              <a:t>코로나바이러스감염증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-19’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입니다</a:t>
            </a:r>
            <a:endParaRPr lang="en-US" altLang="ko-KR" sz="2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 [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약칭 코로나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19].</a:t>
            </a:r>
          </a:p>
          <a:p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코로나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19’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는 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2019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월 중국 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+mn-ea"/>
              </a:rPr>
              <a:t>우한시에서</a:t>
            </a:r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 발생하여 전파되고                             있는 바이러스성 호흡기 질환입니다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51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03">
        <p14:reveal/>
      </p:transition>
    </mc:Choice>
    <mc:Fallback xmlns="">
      <p:transition spd="slow" advTm="78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평행 사변형 4"/>
          <p:cNvSpPr/>
          <p:nvPr/>
        </p:nvSpPr>
        <p:spPr>
          <a:xfrm>
            <a:off x="2169621" y="374073"/>
            <a:ext cx="4455621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코로나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정보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6921" y="2599100"/>
            <a:ext cx="3250056" cy="2286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▶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ea"/>
              </a:rPr>
              <a:t>동물→사람→사람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전파 추정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▶사람간 전파는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비말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접촉을 통한 전파 추정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▶기침이나 재채기로 호흡기 비말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오염된 물건을 만진 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눈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코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입 을 만짐  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5346" y="1510139"/>
            <a:ext cx="3250056" cy="6012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▶동물로 추정하고 조사 중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842" y="1172095"/>
            <a:ext cx="1396761" cy="423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감염원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]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7841" y="2305386"/>
            <a:ext cx="1396761" cy="414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전파경로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]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49404" y="5001485"/>
            <a:ext cx="3287573" cy="1407628"/>
            <a:chOff x="107840" y="4668976"/>
            <a:chExt cx="3287573" cy="1407628"/>
          </a:xfrm>
        </p:grpSpPr>
        <p:sp>
          <p:nvSpPr>
            <p:cNvPr id="11" name="직사각형 10"/>
            <p:cNvSpPr/>
            <p:nvPr/>
          </p:nvSpPr>
          <p:spPr>
            <a:xfrm>
              <a:off x="145357" y="4885106"/>
              <a:ext cx="3250056" cy="1191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perspective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▶ 현재 백신이나 치료제 없음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▶ 증상에 대한 치료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7840" y="4668976"/>
              <a:ext cx="1396761" cy="4100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[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치료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]</a:t>
              </a:r>
              <a:endParaRPr lang="en-US" altLang="ko-KR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54" y="1172095"/>
            <a:ext cx="5611094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702">
        <p14:reveal/>
      </p:transition>
    </mc:Choice>
    <mc:Fallback xmlns="">
      <p:transition spd="slow" advTm="7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평행 사변형 4"/>
          <p:cNvSpPr/>
          <p:nvPr/>
        </p:nvSpPr>
        <p:spPr>
          <a:xfrm>
            <a:off x="1745673" y="374073"/>
            <a:ext cx="5353396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코로나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주요 증상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1" y="2490181"/>
            <a:ext cx="7058025" cy="3589343"/>
          </a:xfrm>
          <a:prstGeom prst="rect">
            <a:avLst/>
          </a:prstGeom>
        </p:spPr>
      </p:pic>
      <p:sp>
        <p:nvSpPr>
          <p:cNvPr id="4" name="폭발 2 3"/>
          <p:cNvSpPr/>
          <p:nvPr/>
        </p:nvSpPr>
        <p:spPr>
          <a:xfrm rot="21304912">
            <a:off x="841532" y="1241856"/>
            <a:ext cx="3732415" cy="154616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폭발 2 5"/>
          <p:cNvSpPr/>
          <p:nvPr/>
        </p:nvSpPr>
        <p:spPr>
          <a:xfrm rot="1129891">
            <a:off x="4822803" y="1259619"/>
            <a:ext cx="3038883" cy="15106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821" y="1660996"/>
            <a:ext cx="207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n-ea"/>
              </a:rPr>
              <a:t>기침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인후통</a:t>
            </a:r>
            <a:r>
              <a:rPr lang="en-US" altLang="ko-KR" sz="2000" b="1" dirty="0" smtClean="0">
                <a:latin typeface="+mn-ea"/>
              </a:rPr>
              <a:t>,</a:t>
            </a:r>
          </a:p>
          <a:p>
            <a:pPr algn="ctr"/>
            <a:r>
              <a:rPr lang="ko-KR" altLang="en-US" sz="2000" b="1" dirty="0" smtClean="0">
                <a:latin typeface="+mn-ea"/>
              </a:rPr>
              <a:t>호흡곤란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폐렴 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576" y="1660996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n-ea"/>
              </a:rPr>
              <a:t>발열</a:t>
            </a:r>
            <a:endParaRPr lang="en-US" altLang="ko-KR" sz="2000" b="1" dirty="0" smtClean="0">
              <a:latin typeface="+mn-ea"/>
            </a:endParaRPr>
          </a:p>
          <a:p>
            <a:pPr algn="ctr"/>
            <a:r>
              <a:rPr lang="en-US" altLang="ko-KR" sz="2000" b="1" dirty="0" smtClean="0">
                <a:latin typeface="+mn-ea"/>
              </a:rPr>
              <a:t>37.5</a:t>
            </a:r>
            <a:r>
              <a:rPr lang="ko-KR" altLang="en-US" sz="2000" b="1" dirty="0" smtClean="0">
                <a:latin typeface="+mn-ea"/>
              </a:rPr>
              <a:t>℃</a:t>
            </a:r>
            <a:endParaRPr lang="ko-KR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37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82">
        <p14:reveal/>
      </p:transition>
    </mc:Choice>
    <mc:Fallback xmlns="">
      <p:transition spd="slow" advTm="32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2340453" y="365760"/>
            <a:ext cx="3831329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예방수칙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9834" y="1587731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99012" y="1354975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+mn-ea"/>
              </a:rPr>
              <a:t>1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65223" y="1587731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724401" y="1354975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+mn-ea"/>
              </a:rPr>
              <a:t>2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39834" y="4006734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99012" y="3773978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+mn-ea"/>
              </a:rPr>
              <a:t>3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65223" y="4006734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724401" y="3773978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+mn-ea"/>
              </a:rPr>
              <a:t>4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7216" y="1650830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비누로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30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 이상 손 씻기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3" y="2020162"/>
            <a:ext cx="1588077" cy="1443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94194" y="1650830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마스크 착용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기침 예절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83" y="2111851"/>
            <a:ext cx="1573046" cy="131087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41" y="2074779"/>
            <a:ext cx="1757593" cy="13850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63878" y="4081549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코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입 만지지 않기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5"/>
          <a:srcRect b="3002"/>
          <a:stretch/>
        </p:blipFill>
        <p:spPr>
          <a:xfrm>
            <a:off x="1760220" y="4492446"/>
            <a:ext cx="1451150" cy="13430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05804" y="410233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사람 많은 곳 피하기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322" y="4492446"/>
            <a:ext cx="1595623" cy="14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48">
        <p14:reveal/>
      </p:transition>
    </mc:Choice>
    <mc:Fallback xmlns="">
      <p:transition spd="slow" advTm="7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030045" y="3933189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153" y="4407592"/>
            <a:ext cx="1942405" cy="141773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065223" y="1587731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403" y="1977255"/>
            <a:ext cx="1386481" cy="150612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019" y="1976687"/>
            <a:ext cx="1087022" cy="1506695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784764" y="365760"/>
            <a:ext cx="3391592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예방수칙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9834" y="1587731"/>
            <a:ext cx="3516284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99012" y="1354975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+mn-ea"/>
              </a:rPr>
              <a:t>5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627377" y="1354974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+mn-ea"/>
              </a:rPr>
              <a:t>6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39834" y="3773978"/>
            <a:ext cx="3516284" cy="2186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70507" y="3678381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+mn-ea"/>
              </a:rPr>
              <a:t>7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625445" y="3707474"/>
            <a:ext cx="681644" cy="656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+mn-ea"/>
              </a:rPr>
              <a:t>8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9215" y="1650830"/>
            <a:ext cx="31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미세먼지 없는 날 자주 환기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9764" y="1704796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규칙적인 식사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충분한 수면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운동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등 건강관리로 면역력 향상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33" y="2083261"/>
            <a:ext cx="2067350" cy="13534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25886" y="3933189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유언비어 퍼트리지 않기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34" y="4335086"/>
            <a:ext cx="2090479" cy="149023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440101" y="3934788"/>
            <a:ext cx="29610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발열</a:t>
            </a:r>
            <a:r>
              <a:rPr lang="en-US" altLang="ko-K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호흡기 증상이 있으면 </a:t>
            </a:r>
            <a:endParaRPr lang="en-US" altLang="ko-K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보건소나 </a:t>
            </a:r>
            <a:r>
              <a:rPr lang="en-US" altLang="ko-K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1339 </a:t>
            </a:r>
            <a:r>
              <a:rPr lang="ko-KR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연락하기 </a:t>
            </a:r>
            <a:endParaRPr lang="ko-KR" alt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666" y="4578295"/>
            <a:ext cx="10001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929">
        <p14:reveal/>
      </p:transition>
    </mc:Choice>
    <mc:Fallback xmlns="">
      <p:transition spd="slow" advTm="79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2784764" y="365760"/>
            <a:ext cx="3391592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유증상자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대처법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5636" y="1562793"/>
            <a:ext cx="8030095" cy="46551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☞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등교하지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않고 외출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자제하기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fontAlgn="base" latinLnBrk="1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☞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3~4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일 경과를 관찰하며 집에서 충분히 휴식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취하기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☞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38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도 이상 고열이 지속되거나 증상이 심해질 경우 콜센터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(1339),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+mn-ea"/>
              </a:rPr>
              <a:t>관할보건소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문의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fontAlgn="base" latinLnBrk="1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☞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의료기관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방문 시 마스크 착용 및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자차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이용하기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fontAlgn="base" latinLnBrk="1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☞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진료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의료진에게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해외여행력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및 국내 코로나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19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집단발생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관련여부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알리기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fontAlgn="base" latinLnBrk="1"/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fontAlgn="base" latinLnBrk="1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☞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외출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타지역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방문을 자제하고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격리자는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의료인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방역당국의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지시 철저히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따르기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5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평행 사변형 14"/>
          <p:cNvSpPr/>
          <p:nvPr/>
        </p:nvSpPr>
        <p:spPr>
          <a:xfrm>
            <a:off x="1977990" y="458907"/>
            <a:ext cx="5029199" cy="681644"/>
          </a:xfrm>
          <a:prstGeom prst="parallelogram">
            <a:avLst>
              <a:gd name="adj" fmla="val 39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정상 학교 등교 시 준비물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4479" y="2516459"/>
            <a:ext cx="6400799" cy="34188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☞ 개인 물</a:t>
            </a:r>
            <a:r>
              <a:rPr lang="en-US" altLang="ko-KR" sz="19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지참 </a:t>
            </a:r>
            <a:r>
              <a:rPr lang="en-US" altLang="ko-KR" sz="19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정수기 사용 금지</a:t>
            </a:r>
            <a:r>
              <a:rPr lang="en-US" altLang="ko-KR" sz="1900" b="1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9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☞ 개인 마스크 착용 필수 </a:t>
            </a:r>
            <a:r>
              <a:rPr lang="en-US" altLang="ko-KR" sz="19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여분 </a:t>
            </a:r>
            <a:r>
              <a:rPr lang="en-US" altLang="ko-KR" sz="1900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개 더 가지고 </a:t>
            </a:r>
            <a:r>
              <a:rPr lang="ko-KR" altLang="en-US" sz="1900" b="1" dirty="0" err="1" smtClean="0">
                <a:solidFill>
                  <a:schemeClr val="tx1"/>
                </a:solidFill>
                <a:latin typeface="+mn-ea"/>
              </a:rPr>
              <a:t>다닐것</a:t>
            </a:r>
            <a:r>
              <a:rPr lang="en-US" altLang="ko-KR" sz="1900" b="1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05">
        <p14:reveal/>
      </p:transition>
    </mc:Choice>
    <mc:Fallback xmlns="">
      <p:transition spd="slow" advTm="5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274</Words>
  <Application>Microsoft Office PowerPoint</Application>
  <PresentationFormat>화면 슬라이드 쇼(4:3)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Corbel</vt:lpstr>
      <vt:lpstr>Wingdings</vt:lpstr>
      <vt:lpstr>Wingdings 2</vt:lpstr>
      <vt:lpstr>HDOfficeLightV0</vt:lpstr>
      <vt:lpstr>New_Education03</vt:lpstr>
      <vt:lpstr>코로나 바이러스 감염증-19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코로나 바이러스 감염증-19</dc:title>
  <dc:creator>user</dc:creator>
  <cp:lastModifiedBy>Windows 사용자</cp:lastModifiedBy>
  <cp:revision>74</cp:revision>
  <dcterms:created xsi:type="dcterms:W3CDTF">2020-02-18T10:51:48Z</dcterms:created>
  <dcterms:modified xsi:type="dcterms:W3CDTF">2020-04-07T06:33:12Z</dcterms:modified>
</cp:coreProperties>
</file>